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gif" ContentType="image/gif"/>
  <Default Extension="jpg" ContentType="image/jpe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60" r:id="rId3"/>
    <p:sldId id="275" r:id="rId4"/>
    <p:sldId id="276" r:id="rId5"/>
    <p:sldId id="306" r:id="rId6"/>
    <p:sldId id="307" r:id="rId7"/>
    <p:sldId id="310" r:id="rId8"/>
    <p:sldId id="311" r:id="rId9"/>
    <p:sldId id="313" r:id="rId10"/>
    <p:sldId id="312" r:id="rId11"/>
    <p:sldId id="309" r:id="rId12"/>
    <p:sldId id="308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909" autoAdjust="0"/>
    <p:restoredTop sz="94660"/>
  </p:normalViewPr>
  <p:slideViewPr>
    <p:cSldViewPr snapToGrid="0">
      <p:cViewPr>
        <p:scale>
          <a:sx n="56" d="100"/>
          <a:sy n="56" d="100"/>
        </p:scale>
        <p:origin x="344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9/19/17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Comment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,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 petite?</a:t>
            </a:r>
            <a:endParaRPr lang="en-US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smtClean="0"/>
              <a:t>Elle </a:t>
            </a:r>
            <a:r>
              <a:rPr lang="en-US" altLang="en-US" sz="3600" b="1" kern="0" dirty="0" err="1" smtClean="0"/>
              <a:t>était</a:t>
            </a:r>
            <a:r>
              <a:rPr lang="en-US" altLang="en-US" sz="3600" b="1" kern="0" dirty="0" smtClean="0"/>
              <a:t>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00" y="2279650"/>
            <a:ext cx="2857500" cy="2857500"/>
          </a:xfrm>
        </p:spPr>
      </p:pic>
    </p:spTree>
    <p:extLst>
      <p:ext uri="{BB962C8B-B14F-4D97-AF65-F5344CB8AC3E}">
        <p14:creationId xmlns:p14="http://schemas.microsoft.com/office/powerpoint/2010/main" val="8026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Comment </a:t>
            </a:r>
            <a:r>
              <a:rPr lang="en-US" altLang="en-US" dirty="0" err="1" smtClean="0"/>
              <a:t>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,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 petit?</a:t>
            </a:r>
            <a:endParaRPr lang="en-US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smtClean="0"/>
              <a:t>Il </a:t>
            </a:r>
            <a:r>
              <a:rPr lang="en-US" altLang="en-US" sz="3600" b="1" kern="0" dirty="0" err="1" smtClean="0"/>
              <a:t>était</a:t>
            </a:r>
            <a:r>
              <a:rPr lang="en-US" altLang="en-US" sz="3600" b="1" kern="0" dirty="0" smtClean="0"/>
              <a:t> 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40" y="2476500"/>
            <a:ext cx="3289300" cy="24638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02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Et </a:t>
            </a:r>
            <a:r>
              <a:rPr lang="en-US" altLang="en-US" dirty="0" err="1" smtClean="0"/>
              <a:t>toi</a:t>
            </a:r>
            <a:r>
              <a:rPr lang="en-US" altLang="en-US" dirty="0" smtClean="0"/>
              <a:t>, comment </a:t>
            </a:r>
            <a:r>
              <a:rPr lang="en-US" altLang="en-US" dirty="0" err="1" smtClean="0"/>
              <a:t>tu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tu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étais</a:t>
            </a:r>
            <a:r>
              <a:rPr lang="en-US" altLang="en-US" dirty="0" smtClean="0"/>
              <a:t> petit (e)</a:t>
            </a:r>
            <a:endParaRPr lang="en-US" alt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97560" y="1402080"/>
            <a:ext cx="2524760" cy="1036320"/>
          </a:xfrm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4800" b="1" dirty="0" smtClean="0"/>
              <a:t>MOI</a:t>
            </a:r>
            <a:r>
              <a:rPr lang="en-US" altLang="en-US" sz="2800" b="1" dirty="0" smtClean="0"/>
              <a:t>		</a:t>
            </a:r>
            <a:endParaRPr lang="en-US" altLang="en-US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err="1" smtClean="0"/>
              <a:t>J’étais</a:t>
            </a:r>
            <a:r>
              <a:rPr lang="en-US" altLang="en-US" sz="3600" b="1" kern="0" dirty="0" smtClean="0"/>
              <a:t>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" y="3248660"/>
            <a:ext cx="42672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65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endParaRPr lang="en-US" dirty="0"/>
          </a:p>
        </p:txBody>
      </p:sp>
      <p:pic>
        <p:nvPicPr>
          <p:cNvPr id="5" name="Picture 4" descr="am thinking.... :): How my school made me what I am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365760"/>
            <a:ext cx="73914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pic>
        <p:nvPicPr>
          <p:cNvPr id="4099" name="Content Placeholder 4" descr="MCj0397802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1600200"/>
            <a:ext cx="6324600" cy="4737100"/>
          </a:xfrm>
          <a:noFill/>
        </p:spPr>
      </p:pic>
    </p:spTree>
    <p:extLst>
      <p:ext uri="{BB962C8B-B14F-4D97-AF65-F5344CB8AC3E}">
        <p14:creationId xmlns:p14="http://schemas.microsoft.com/office/powerpoint/2010/main" val="93882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 sont utilisés (used) pour décrire quelqu’un ou quelque chose.</a:t>
            </a:r>
          </a:p>
          <a:p>
            <a:pPr eaLnBrk="1" hangingPunct="1"/>
            <a:endParaRPr lang="fr-FR" altLang="en-US"/>
          </a:p>
          <a:p>
            <a:pPr eaLnBrk="1" hangingPunct="1">
              <a:buFontTx/>
              <a:buNone/>
            </a:pPr>
            <a:r>
              <a:rPr lang="fr-FR" altLang="en-US"/>
              <a:t>Ex. grand</a:t>
            </a:r>
          </a:p>
          <a:p>
            <a:pPr eaLnBrk="1" hangingPunct="1">
              <a:buFontTx/>
              <a:buNone/>
            </a:pPr>
            <a:r>
              <a:rPr lang="fr-FR" altLang="en-US"/>
              <a:t>	   petit</a:t>
            </a:r>
          </a:p>
          <a:p>
            <a:pPr eaLnBrk="1" hangingPunct="1">
              <a:buFontTx/>
              <a:buNone/>
            </a:pPr>
            <a:r>
              <a:rPr lang="fr-FR" altLang="en-US"/>
              <a:t>      mignon</a:t>
            </a:r>
          </a:p>
          <a:p>
            <a:pPr eaLnBrk="1" hangingPunct="1">
              <a:buFontTx/>
              <a:buNone/>
            </a:pPr>
            <a:r>
              <a:rPr lang="fr-FR" altLang="en-US"/>
              <a:t>      intelligent</a:t>
            </a:r>
          </a:p>
        </p:txBody>
      </p:sp>
    </p:spTree>
    <p:extLst>
      <p:ext uri="{BB962C8B-B14F-4D97-AF65-F5344CB8AC3E}">
        <p14:creationId xmlns:p14="http://schemas.microsoft.com/office/powerpoint/2010/main" val="121358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Comment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,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 petite?</a:t>
            </a:r>
            <a:endParaRPr lang="en-US" alt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209040" y="1300480"/>
            <a:ext cx="2524760" cy="103632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800" b="1" smtClean="0"/>
              <a:t>Katy Perry 		</a:t>
            </a:r>
            <a:endParaRPr lang="en-US" altLang="en-US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040" y="2468880"/>
            <a:ext cx="2628900" cy="30861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smtClean="0"/>
              <a:t>Elle </a:t>
            </a:r>
            <a:r>
              <a:rPr lang="en-US" altLang="en-US" sz="3600" b="1" kern="0" dirty="0" err="1" smtClean="0"/>
              <a:t>était</a:t>
            </a:r>
            <a:r>
              <a:rPr lang="en-US" altLang="en-US" sz="3600" b="1" kern="0" dirty="0" smtClean="0"/>
              <a:t>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</p:spTree>
    <p:extLst>
      <p:ext uri="{BB962C8B-B14F-4D97-AF65-F5344CB8AC3E}">
        <p14:creationId xmlns:p14="http://schemas.microsoft.com/office/powerpoint/2010/main" val="6202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Comment </a:t>
            </a:r>
            <a:r>
              <a:rPr lang="en-US" altLang="en-US" dirty="0" err="1" smtClean="0"/>
              <a:t>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,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 petit?</a:t>
            </a:r>
            <a:endParaRPr lang="en-US" alt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1209040" y="1300480"/>
            <a:ext cx="2524760" cy="1036320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2800" b="1" dirty="0" smtClean="0"/>
              <a:t>Johnny Depp </a:t>
            </a:r>
            <a:r>
              <a:rPr lang="en-US" altLang="en-US" sz="2800" b="1" dirty="0" smtClean="0"/>
              <a:t>		</a:t>
            </a:r>
            <a:endParaRPr lang="en-US" altLang="en-US" sz="28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smtClean="0"/>
              <a:t>Il </a:t>
            </a:r>
            <a:r>
              <a:rPr lang="en-US" altLang="en-US" sz="3600" b="1" kern="0" dirty="0" err="1" smtClean="0"/>
              <a:t>était</a:t>
            </a:r>
            <a:r>
              <a:rPr lang="en-US" altLang="en-US" sz="3600" b="1" kern="0" dirty="0" smtClean="0"/>
              <a:t> 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380" y="1818640"/>
            <a:ext cx="2725420" cy="393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535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Comment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,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 petite?</a:t>
            </a:r>
            <a:endParaRPr lang="en-US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smtClean="0"/>
              <a:t>Elle </a:t>
            </a:r>
            <a:r>
              <a:rPr lang="en-US" altLang="en-US" sz="3600" b="1" kern="0" dirty="0" err="1" smtClean="0"/>
              <a:t>était</a:t>
            </a:r>
            <a:r>
              <a:rPr lang="en-US" altLang="en-US" sz="3600" b="1" kern="0" dirty="0" smtClean="0"/>
              <a:t>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680" y="2373630"/>
            <a:ext cx="2489200" cy="3263900"/>
          </a:xfrm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209040" y="1300480"/>
            <a:ext cx="34544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2800" b="1" kern="0" smtClean="0"/>
              <a:t>Jennifer Lawrence 		</a:t>
            </a:r>
            <a:endParaRPr lang="en-US" altLang="en-US" sz="2800" b="1" kern="0" dirty="0"/>
          </a:p>
        </p:txBody>
      </p:sp>
    </p:spTree>
    <p:extLst>
      <p:ext uri="{BB962C8B-B14F-4D97-AF65-F5344CB8AC3E}">
        <p14:creationId xmlns:p14="http://schemas.microsoft.com/office/powerpoint/2010/main" val="88895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Comment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,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elle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 petite?</a:t>
            </a:r>
            <a:endParaRPr lang="en-US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smtClean="0"/>
              <a:t>Elle </a:t>
            </a:r>
            <a:r>
              <a:rPr lang="en-US" altLang="en-US" sz="3600" b="1" kern="0" dirty="0" err="1" smtClean="0"/>
              <a:t>était</a:t>
            </a:r>
            <a:r>
              <a:rPr lang="en-US" altLang="en-US" sz="3600" b="1" kern="0" dirty="0" smtClean="0"/>
              <a:t>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940" y="2468880"/>
            <a:ext cx="2857500" cy="2857500"/>
          </a:xfrm>
        </p:spPr>
      </p:pic>
    </p:spTree>
    <p:extLst>
      <p:ext uri="{BB962C8B-B14F-4D97-AF65-F5344CB8AC3E}">
        <p14:creationId xmlns:p14="http://schemas.microsoft.com/office/powerpoint/2010/main" val="12420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Comment </a:t>
            </a:r>
            <a:r>
              <a:rPr lang="en-US" altLang="en-US" dirty="0" err="1" smtClean="0"/>
              <a:t>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, 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quand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il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était</a:t>
            </a:r>
            <a:r>
              <a:rPr lang="en-US" altLang="en-US" dirty="0" smtClean="0"/>
              <a:t> petit?</a:t>
            </a:r>
            <a:endParaRPr lang="en-US" alt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704840" y="2672080"/>
            <a:ext cx="5702300" cy="103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en-US" sz="3600" b="1" kern="0" dirty="0" smtClean="0"/>
              <a:t>Il  </a:t>
            </a:r>
            <a:r>
              <a:rPr lang="en-US" altLang="en-US" sz="3600" b="1" kern="0" dirty="0" err="1" smtClean="0"/>
              <a:t>était</a:t>
            </a:r>
            <a:r>
              <a:rPr lang="en-US" altLang="en-US" sz="3600" b="1" kern="0" dirty="0" smtClean="0"/>
              <a:t> ____________</a:t>
            </a:r>
            <a:r>
              <a:rPr lang="en-US" altLang="en-US" sz="2800" b="1" kern="0" dirty="0" smtClean="0"/>
              <a:t>		</a:t>
            </a:r>
            <a:endParaRPr lang="en-US" altLang="en-US" sz="2800" b="1" kern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" y="1577340"/>
            <a:ext cx="4671060" cy="3497580"/>
          </a:xfrm>
        </p:spPr>
      </p:pic>
    </p:spTree>
    <p:extLst>
      <p:ext uri="{BB962C8B-B14F-4D97-AF65-F5344CB8AC3E}">
        <p14:creationId xmlns:p14="http://schemas.microsoft.com/office/powerpoint/2010/main" val="54925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120</TotalTime>
  <Words>150</Words>
  <Application>Microsoft Macintosh PowerPoint</Application>
  <PresentationFormat>Widescreen</PresentationFormat>
  <Paragraphs>32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Arial</vt:lpstr>
      <vt:lpstr>Theme14</vt:lpstr>
      <vt:lpstr>Unité 1: Les Coutumes de l’Enfance (Childhood Customs)</vt:lpstr>
      <vt:lpstr>L’enfance</vt:lpstr>
      <vt:lpstr>Les adjectifs</vt:lpstr>
      <vt:lpstr>Les adjectifs</vt:lpstr>
      <vt:lpstr>Comment elle était,  quand elle était petite?</vt:lpstr>
      <vt:lpstr>Comment il était,  quand il était petit?</vt:lpstr>
      <vt:lpstr>Comment elle était,  quand elle était petite?</vt:lpstr>
      <vt:lpstr>Comment elle était,  quand elle était petite?</vt:lpstr>
      <vt:lpstr>Comment il était,  quand il était petit?</vt:lpstr>
      <vt:lpstr>Comment elle était,  quand elle était petite?</vt:lpstr>
      <vt:lpstr>Comment il était,  quand il était petit?</vt:lpstr>
      <vt:lpstr>Et toi, comment tu étais, quand tu étais petit (e)</vt:lpstr>
    </vt:vector>
  </TitlesOfParts>
  <Company>Fairfield Public Schools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21</cp:revision>
  <dcterms:created xsi:type="dcterms:W3CDTF">2016-09-01T13:11:46Z</dcterms:created>
  <dcterms:modified xsi:type="dcterms:W3CDTF">2017-09-19T12:40:58Z</dcterms:modified>
</cp:coreProperties>
</file>